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913C-C3FB-47E8-9100-956F49F2B2D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361A-255C-4D4D-BE22-9720B41A58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0BF03-8385-847A-25A5-4B1E04787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08343"/>
            <a:ext cx="9144000" cy="23158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2C0552-837E-8F18-9270-EDB80F55F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8729"/>
            <a:ext cx="9144000" cy="1655762"/>
          </a:xfrm>
        </p:spPr>
        <p:txBody>
          <a:bodyPr/>
          <a:lstStyle>
            <a:lvl1pPr marL="0" indent="0" algn="ctr">
              <a:buNone/>
              <a:defRPr sz="2400" b="0" u="none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Autores (sublinhar o nome do Apresentador)</a:t>
            </a:r>
            <a:endParaRPr lang="en-US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19AE91-CD7C-6769-F1D9-7C248370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2DA3-8C14-4B01-A890-D840220F8A63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DC66-1DD0-539D-F020-1B6353FB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E690-57E8-4C50-B845-7FF5265F65B0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2CD2AB-5E89-949B-5AD3-FE183E5BE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t="34168" r="4224" b="41195"/>
          <a:stretch/>
        </p:blipFill>
        <p:spPr>
          <a:xfrm>
            <a:off x="0" y="-6784"/>
            <a:ext cx="12191999" cy="2115127"/>
          </a:xfrm>
          <a:prstGeom prst="rect">
            <a:avLst/>
          </a:prstGeom>
          <a:ln w="3175">
            <a:solidFill>
              <a:srgbClr val="F8F5DB"/>
            </a:solidFill>
          </a:ln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648726C-EBF9-0ADF-03A6-8A14BCBFD08D}"/>
              </a:ext>
            </a:extLst>
          </p:cNvPr>
          <p:cNvGrpSpPr/>
          <p:nvPr userDrawn="1"/>
        </p:nvGrpSpPr>
        <p:grpSpPr>
          <a:xfrm>
            <a:off x="2884863" y="404828"/>
            <a:ext cx="6631708" cy="1212369"/>
            <a:chOff x="3149601" y="195176"/>
            <a:chExt cx="6631708" cy="121236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7D2928C-A58A-D893-7AC6-896B4BB8AB6B}"/>
                </a:ext>
              </a:extLst>
            </p:cNvPr>
            <p:cNvSpPr txBox="1"/>
            <p:nvPr userDrawn="1"/>
          </p:nvSpPr>
          <p:spPr>
            <a:xfrm>
              <a:off x="3149601" y="195176"/>
              <a:ext cx="6594764" cy="8802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 Simpósio do Programa Integrado</a:t>
              </a:r>
              <a:br>
                <a:rPr lang="pt-BR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t-BR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Neurofarmacologia e Extensão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563787E-C1A2-493E-6CDB-B100BEB368FE}"/>
                </a:ext>
              </a:extLst>
            </p:cNvPr>
            <p:cNvSpPr txBox="1"/>
            <p:nvPr userDrawn="1"/>
          </p:nvSpPr>
          <p:spPr>
            <a:xfrm>
              <a:off x="3186545" y="1007435"/>
              <a:ext cx="659476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Neurociências: explorando desafios contemporâneos</a:t>
              </a:r>
              <a:endPara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ADB8528F-11D0-F1B5-3743-EC7B789E31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97" y="113515"/>
            <a:ext cx="915519" cy="4692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9EA4E27-F12F-3EC2-14F2-F1D410F67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16" y="600814"/>
            <a:ext cx="1396880" cy="4122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BE06575-D9C0-7480-F250-1F7EBDB102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47" y="1031125"/>
            <a:ext cx="1077218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981B8-340A-4A9D-ADE0-AA0C41AF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5489B6-2297-9CCE-B456-5D82C54E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4B34D2-3928-DF57-F225-E3376E7A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622-F239-4FFF-8118-6BC4DE0F3A01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3FBC07-9791-529F-6DDE-3AE61C0A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E690-57E8-4C50-B845-7FF5265F6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95A4542-1855-90A5-15D5-EC343949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95FA-678C-4746-87A2-1D3C4EE1CD81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87A12B-72E2-07F9-66F4-208F0806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E690-57E8-4C50-B845-7FF5265F6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6C77A73-013F-CB09-8C6F-547F6F649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75"/>
          <a:stretch/>
        </p:blipFill>
        <p:spPr>
          <a:xfrm>
            <a:off x="0" y="6431968"/>
            <a:ext cx="12192000" cy="426032"/>
          </a:xfrm>
          <a:prstGeom prst="rect">
            <a:avLst/>
          </a:prstGeom>
          <a:ln w="3175">
            <a:solidFill>
              <a:srgbClr val="F8F5DB"/>
            </a:solidFill>
          </a:ln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1B837D-A247-5068-457A-8DB17BFC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FC695-B682-A437-61F3-279DF8D4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5865E4-D349-E686-A3C6-DCB859847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0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D82F825-7E8D-49A4-9A34-9635B06C2B83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E60C34-1894-26F3-5B9F-C36FCCFC6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5691" y="650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82AE690-57E8-4C50-B845-7FF5265F65B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C8F97B-6DA4-72C9-F5C3-A172915A4F3E}"/>
              </a:ext>
            </a:extLst>
          </p:cNvPr>
          <p:cNvSpPr txBox="1"/>
          <p:nvPr userDrawn="1"/>
        </p:nvSpPr>
        <p:spPr>
          <a:xfrm>
            <a:off x="2743199" y="6504126"/>
            <a:ext cx="665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de vídeo-poster III Simpósio </a:t>
            </a:r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do Programa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ntegrado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Neurofarmacologia </a:t>
            </a:r>
            <a:r>
              <a:rPr lang="pt-BR" sz="1200">
                <a:latin typeface="Times New Roman" panose="02020603050405020304" pitchFamily="18" charset="0"/>
                <a:cs typeface="Times New Roman" panose="02020603050405020304" pitchFamily="18" charset="0"/>
              </a:rPr>
              <a:t>e Extensão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6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4C40E-FEF4-49DF-F118-B6C213564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BD7B9D-80D8-0F48-AB66-BAFEB6EC1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0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73C2C-78A1-D6FE-3C1B-4157DBD8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8C0B67-E4A7-933F-D152-7F86A0AC4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F8D42E-101D-A346-C6A1-57510808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E690-57E8-4C50-B845-7FF5265F65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CFCDB2C-8D56-2C68-6FBA-59F39E56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AE690-57E8-4C50-B845-7FF5265F6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6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Vladimir Pedro Peralva Borges Martins</dc:creator>
  <cp:lastModifiedBy>Vladimir borges</cp:lastModifiedBy>
  <cp:revision>4</cp:revision>
  <dcterms:created xsi:type="dcterms:W3CDTF">2023-09-05T14:07:46Z</dcterms:created>
  <dcterms:modified xsi:type="dcterms:W3CDTF">2023-09-05T21:03:17Z</dcterms:modified>
</cp:coreProperties>
</file>